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84" r:id="rId2"/>
  </p:sldMasterIdLst>
  <p:notesMasterIdLst>
    <p:notesMasterId r:id="rId27"/>
  </p:notesMasterIdLst>
  <p:sldIdLst>
    <p:sldId id="256" r:id="rId3"/>
    <p:sldId id="270" r:id="rId4"/>
    <p:sldId id="257" r:id="rId5"/>
    <p:sldId id="266" r:id="rId6"/>
    <p:sldId id="271" r:id="rId7"/>
    <p:sldId id="272" r:id="rId8"/>
    <p:sldId id="267" r:id="rId9"/>
    <p:sldId id="258" r:id="rId10"/>
    <p:sldId id="273" r:id="rId11"/>
    <p:sldId id="265" r:id="rId12"/>
    <p:sldId id="274" r:id="rId13"/>
    <p:sldId id="259" r:id="rId14"/>
    <p:sldId id="275" r:id="rId15"/>
    <p:sldId id="260" r:id="rId16"/>
    <p:sldId id="268" r:id="rId17"/>
    <p:sldId id="261" r:id="rId18"/>
    <p:sldId id="276" r:id="rId19"/>
    <p:sldId id="262" r:id="rId20"/>
    <p:sldId id="277" r:id="rId21"/>
    <p:sldId id="269" r:id="rId22"/>
    <p:sldId id="278" r:id="rId23"/>
    <p:sldId id="263" r:id="rId24"/>
    <p:sldId id="279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94709" autoAdjust="0"/>
  </p:normalViewPr>
  <p:slideViewPr>
    <p:cSldViewPr>
      <p:cViewPr>
        <p:scale>
          <a:sx n="62" d="100"/>
          <a:sy n="62" d="100"/>
        </p:scale>
        <p:origin x="-162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49872-87C7-4900-8DE2-E0B04EF00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715B-834B-4C61-8EF8-40C63359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5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715B-834B-4C61-8EF8-40C6335946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715B-834B-4C61-8EF8-40C63359465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7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F3E54-4332-4BC1-82FE-DA9E04CABCB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B0DCC-C92E-423B-959F-291592A0D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5000" contrast="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799794" y="4775956"/>
            <a:ext cx="42726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27000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Карасартова М.М.,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70000" algn="just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магистр юриспруденции,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70000" algn="just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ст. преподаватель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270000" algn="just" eaLnBrk="0" fontAlgn="base" hangingPunct="0">
              <a:spcBef>
                <a:spcPct val="0"/>
              </a:spcBef>
              <a:tabLst>
                <a:tab pos="2609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кафедры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70000" algn="just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00042"/>
            <a:ext cx="7819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КАРАГАНДИНСКИЙ ГОСУДАРСТВЕННЫЙ ТЕХНИЧЕСКИЙ УНИВЕРСИТЕТ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088964"/>
            <a:ext cx="6072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Факультатив: Казахстанское право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924944"/>
            <a:ext cx="7308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15: Законодательство РК о регулировании семейно-брачных отношений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199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что нажито во время брака (супружества), признается совместной собственностью супругов (ст. 33 Кодекса РК «О браке (супружестве) и семье»). Муж и жена в отношении этого имущества пользуются равными правами. К общему имуществу супругов относятся доходы каждого из супругов от трудовой деятельности, предпринимательской деятельности, пенсии, пособия, движимое и недвижимое имущество, ценные бумаги, вклады, доли в капитале и др. Общая (совместная) собственность супругов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бездолевая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Она предполагает право каждого из собственников на имущество в целом. Это равенство не нарушается и тогда, когда один из них был занят ведением домашнего хозяйства, уходом за детьми или по другим уважительным причинам не имел самостоятельного заработка.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42943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Установленный законом режим совместной собственности имущества супругов может быть изменен как до вступления в брак, так и в любое время в период брака путем заключения брачного договора. Брачным договором признается соглашение лиц, вступающих в брак (супружество), или соглашение супругов, определяющее имущественные права и обязанности супругов в браке (супружестве) и (или) в случае его расторжения. Брачный договор может предусмотреть имущественные права детей, рожденных или усыновленных в браке (супружестве).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nn.ru/data/forum/files/2011-11/42126861-bracniy_dogovor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08" y="357166"/>
            <a:ext cx="3714712" cy="6215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29058" y="581641"/>
            <a:ext cx="51435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Брачный договор может быть заключен как до государственной регистрации заключения, так и в любое время в период брака. Брачный договор, заключенный до регистрации, вступает в силу со дня государственной регистрации заключения брака. Заключается договор в письменной форме и подлежит нотариальному удостоверению. Содержание брачного договора ограничено определенными пределами. Он не может ограничивать правоспособность и дееспособность супругов, принцип их равноправия в браке, регулировать личные права и обязанности между супругами, права и обязанности в  отношении их детей.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жизни супругов брак прекращается разводом. К сожалению, количество разводов в нашей стране все еще велико. Развод является юридическим актом, прекращающим правовые отношения между супругами на будущее время. Развод  может осуществляться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государственными органами: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РАГСом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судом. С заявлением о расторжении брака могут обратиться как один из супругов, так и оба супруга. В органах загса расторгаются браки между супругами, выразившими согласие на развод, не имеющими несовершеннолетних детей и не имеющими имущественных претензий друг к другу.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copypast.ru/foto8/1975/10_nelegkih_pravil_1.jpg?7879678811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86124"/>
            <a:ext cx="3500430" cy="34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Documents and Settings\Admin\Рабочий стол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286124"/>
            <a:ext cx="535781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суде брак расторгается по заявлению обоих или одного из супругов. Брак расторгается, если судом будет установлено, что дальнейшая совместная жизнь супругов и сохранение семьи стали невозможными. В результате расторжения брака прекращаются личные и имущественные правоотношения, возникшие в между супругами в браке.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://www.rent.com.au/images/articles/lg/managing_your_rental_property.jpg?1397090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3857652" cy="34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5" name="Picture 7" descr="http://vedkar.ru/wp-content/uploads/2014/05/menyus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42102"/>
            <a:ext cx="4214842" cy="3401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178592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иметь в виду, что муж не вправе без согласия жены обращаться в суд с иском о разводе, если жена беременна, а также в течение одного года после рождения ребенка.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285784" y="-7146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судебном порядке браки расторгаются: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893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между супругами, несмотря на отсутствие у него возражений, уклоняется от расторжения брака в органах загса (отказывается подать заявление, или, подав его, не желает явиться для регистрации развода).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между супругами, имеющими несовершеннолетних детей;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1470" y="642918"/>
            <a:ext cx="92154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между супругами, один из которых не согласен на расторжение брака, ибо в этом случае возникает спор, разрешение которого составляет компетенцию суда;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между супругами, хотя и выразившими согласие на развод, но спорящими по поводу раздела имущества, являющегося их общей совместной собственностью, о выплате алиментов нуждающемуся нетрудоспособному супругу;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http://torprod.com/images/e/5/rastorzhenie-braka-razvo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071942"/>
            <a:ext cx="4429124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9" name="Picture 15" descr="http://i.kurjer.info/wp-content/uploads/2013/07/09/slozhnaya-situaciya/040713slozhnayasituatsiyaacsioma-spb-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3"/>
            <a:ext cx="4357718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 о расторжении брака рассматриваются, по общему правилу, в открытом судебном заседании, но по просьбе супругов, когда затрагиваются интимные стороны их жизни, могут рассматриваться в закрытом заседании. Одновременно с расторжением брака суд может разрешить возникшие между супругами споры:</a:t>
            </a:r>
            <a:endParaRPr lang="ru-RU" sz="2200" dirty="0"/>
          </a:p>
        </p:txBody>
      </p:sp>
      <p:pic>
        <p:nvPicPr>
          <p:cNvPr id="5" name="Picture 13" descr="http://www.comtelpravo.ru/userfiles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3357562"/>
            <a:ext cx="2857488" cy="35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7" descr="http://kinoman.com.ua/i/2/7/9/7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2786082" cy="35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-214314" y="2783799"/>
            <a:ext cx="9429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о разделе имущества, являющегося общей совместной собственностью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1712229"/>
            <a:ext cx="8501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при ком из них будут проживать дети после развода;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2071678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о взыскании средств на содержание детей;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70000" algn="just"/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14346" y="242660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взыскании средств на содержание нетрудоспособного супруга;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.combats.com/i/certs/11550059261151855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357562"/>
            <a:ext cx="2643206" cy="35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5198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рождением ребёнка у родителей возникают по отношению к нему различные права и неразрывно связанные с ними обязанности. Тот факт, что данные лица действительно являются родителями ребёнка, должен быть удостоверен в установленном законом порядке, а именно записью в органах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РАГСа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Забота о детях, их воспитание – равное право и обязанность родителей (ст.  27 Конституции РК).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3" descr="http://&amp;vcy;&amp;ocy;&amp;lcy;&amp;gcy;&amp;ocy;&amp;dcy;&amp;ocy;&amp;ncy;&amp;scy;&amp;kcy;.unidoski.ru/_content/img_board/3/2496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270000" algn="just"/>
            <a:endParaRPr lang="ru-RU"/>
          </a:p>
        </p:txBody>
      </p:sp>
      <p:pic>
        <p:nvPicPr>
          <p:cNvPr id="18439" name="Picture 7" descr="http://volgoduma.ru/images/stories/articles12/120220demo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5572164" cy="4357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929322" y="2428868"/>
            <a:ext cx="321467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из них (до достижения детьми совершеннолетия, т.е. 18 лет) имеет право и обязан воспитывать своих детей, заботиться об их здоровье, физическом, психическом, духовном и нравственном развитии.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146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обязаны обеспечить получение детьми основного общего образования. Они вправе, с учётом мнения детей, выбирать, где и в какой форме дети будут получать образование: в государственной или частной школе, в форме семейного образования, самообразования, экстерната и т.п.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70000" algn="just" eaLnBrk="0" fontAlgn="base" hangingPunct="0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родителей возлагается также защита прав и интересов детей. Они являются законными представителями своих детей и вправе выступать в защиту их прав и интересов в отношениях с любыми лицами, в том числе в суде, без специальных полномочий.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3" descr="http://&amp;vcy;&amp;ocy;&amp;lcy;&amp;gcy;&amp;ocy;&amp;dcy;&amp;ocy;&amp;ncy;&amp;scy;&amp;kcy;.unidoski.ru/_content/img_board/3/2496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270000" algn="just"/>
            <a:endParaRPr lang="ru-RU" sz="2200"/>
          </a:p>
        </p:txBody>
      </p:sp>
      <p:pic>
        <p:nvPicPr>
          <p:cNvPr id="18437" name="Picture 5" descr="http://egofree.ru/wp-content/uploads/2013/02/rebenok_s-mam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143404" cy="34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41" name="Picture 9" descr="http://ladynews.com.ua/static/files/i/m/img2011102418153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357718" cy="34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71462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вопросы, касающиеся воспитания и образования детей, решаются родителями по взаимному согласию, исходя из интересов детей и с учётом их мнения. При наличии разногласий родители вправе обратиться за их разрешением в органы опеки и попечительства или суд. Как правило, таких разногласий в благополучной семье не возникает. Но в тех случаях, когда семья распадается, родители разъезжаются, а тем более, если расторгнут брак, родители нередко не могут прийти к соглашению, с кем из них будут проживать дети. Такой спор разрешает только суд. Решением суда устанавливается, при отце или матери должны проживать дети.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pokolenie.uz/uploads/manual/spory%20roditelei%20v%20vospitanii%20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3071810"/>
            <a:ext cx="5000628" cy="3643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6" name="Picture 6" descr="http://budlaska.ru/sites/default/files/styles/article_image_full_node/public/field/image/opeka.jpg?itok=C5nRrKm1"/>
          <p:cNvPicPr>
            <a:picLocks noChangeAspect="1" noChangeArrowheads="1"/>
          </p:cNvPicPr>
          <p:nvPr/>
        </p:nvPicPr>
        <p:blipFill>
          <a:blip r:embed="rId3" cstate="print"/>
          <a:srcRect b="63101"/>
          <a:stretch>
            <a:fillRect/>
          </a:stretch>
        </p:blipFill>
        <p:spPr bwMode="auto">
          <a:xfrm>
            <a:off x="5429256" y="3071810"/>
            <a:ext cx="3571900" cy="3643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24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Передача ребёнка одному из родителей не означает, что другой должен быть отстранён от участия в его воспитании. Родитель, проживающий раздельно, вправе и обязан участвовать в воспитании ребёнка, может с ним общаться. Тот из родителей, при котором остался ребёнок, не вправе ему в этом препятствовать. Если родители не могут договориться между собой, то порядок участия в воспитании и общении устанавливает суд.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0" name="Picture 10" descr="http://www.haberkamu.com/photos/afa23126ac5ba4aab33f21752f8c5b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143404" cy="421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92" name="Picture 12" descr="http://images.teamsugar.com/files/upl1/19/193328/15_2008/76565608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357686" cy="421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00115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Семейно-брачные отношения занимают одно из ведущих мест среди остальных правовых отношений, так как семья необходима каждому человеку. Она оказывает влияние на развитие общества, его нравственное здоровье и является одним из факторов повышения социальной активности людей.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из нас является членом семьи. Именно в семье формируются основы характера человека, его отношение к труду, моральным, идейным и культурным ценностям. В семье происходит рождение и воспитание детей, заботятся о престарелых и нетрудоспособных её членах, организуют быт и отдых.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festival.1september.ru/articles/608847/presentation/4.JPG"/>
          <p:cNvPicPr>
            <a:picLocks noChangeAspect="1" noChangeArrowheads="1"/>
          </p:cNvPicPr>
          <p:nvPr/>
        </p:nvPicPr>
        <p:blipFill>
          <a:blip r:embed="rId2" cstate="print"/>
          <a:srcRect l="5505" r="11009"/>
          <a:stretch>
            <a:fillRect/>
          </a:stretch>
        </p:blipFill>
        <p:spPr bwMode="auto">
          <a:xfrm>
            <a:off x="755576" y="3424381"/>
            <a:ext cx="7748179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общему правилу родители ответственно относятся к воспитанию своих детей. Но бывает и иначе. Если родители не выполняют своих обязанностей либо осуществляют родительские обязанности в противоречии с интересами детей, то такое поведение родителей может привести к применению санкции, выражающейся в лишении их родительских прав. Конечно, эта мера крайняя, исключительная. Она применяется тогда, когда другие способы воздействия не дали результатов.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family-advocate.ru/images/img/lishenie_roditelskih_pr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5500726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715008" y="2500306"/>
            <a:ext cx="34290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Лишение родительских прав родителей или одного из них допускается только в случаях, установленных законом: при уклонении от выполнения обязанностей по воспитанию детей;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01482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злоупотреблении родительскими правами; жестоком обращении с детьми; вредном влиянии на детей аморального поведения родителей; при наличии у них такого заболевания, как хронический алкоголизм или наркомания. Они утрачивают, прежде всего, право на воспитание детей, а также на проживание с ребенком, на защиту прав и интересов детей и др.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законом родители обязаны содержать своих несовершеннолетних детей. Родители обеспечивают детей всем необходимым для жизни, учебы, развития. Если же родители не предоставляют средства на содержание детей добровольно, они принуждаются к уплате алиментов на основании судебного решения. Обязанность по содержанию детей возлагается на обоих родителей. Родители, злостно уклоняющиеся от выплаты алиментов своим несовершеннолетним детям, могут быть привлечены к уголовной ответственности.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zhivi-zdorovim.ru/wp-content/uploads/2012/10/kak-vzyskat-alime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74" y="3143248"/>
            <a:ext cx="4171074" cy="3643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80" name="Picture 8" descr="http://img.gazeta.ru/files3/802/4344802/73979717-pic4_zoom-1000x1000-88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613512" cy="3571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2" y="214290"/>
            <a:ext cx="42148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Конституции и семейному законодательству Республики Казахстан, не только родители обязаны содержать детей и платить алименты, но совершеннолетние дети тоже обязаны содержать нетрудоспособных, нуждающихся родителей, дедушек, бабушек, братьев, сестер и т.д.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5" name="Picture 9" descr="http://minsk.gov.by/share/news/2013.2699/%D0%A3%D1%85%D0%BE%D0%B4%20%D0%B7%D0%B0%20%D0%BF%D0%BE%D0%B6%D0%B8%D0%BB%D1%8B%D0%BC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38"/>
            <a:ext cx="4500594" cy="4071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0" y="4286256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смерти родителей, лишения их родительских прав и в других случаях утраты родительского попечения защита прав и интересов детей осуществляется органами опеки и попечительства, которыми в соответствии с законом являются органы местного самоуправления. Они выявляют таких детей, ведут их учёт, обеспечивают их трудоустройство.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7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Семейные права охраняются законом, за исключением тех случаев, когда эти права осуществляются в противоречии с назначением этих прав.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357686" y="1901692"/>
            <a:ext cx="471490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Законодательство о семье в Казахстане с течением времени претерпело значительные изменения. Сегодня в нем закреплены наиболее важные и современные нормы.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Семейное законодательство призвано обеспечить беспрепятственное осуществление членами семьи своих прав и усилить защиту этих прав при нарушении, не допускать в соответствии с Конституции РК произвольного вмешательства кого-либо в дела семьи.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1" name="Picture 15" descr="http://www.periodistadigital.com/imagenes/2009/11/29/evolucionfamilia_560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2071678"/>
            <a:ext cx="4143372" cy="457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-5198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семейных прав, в точном соответствии с их назначением, предполагает такую реализацию предоставленных гражданам возможностей, которая бы всемерно содействовала укреплению семьи, обеспечивала надлежащее воспитание детей, создавала благоприятные условия для всестороннего развития всех членов семьи.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7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Конституция Республики Казахстан от 30 августа 1995 года с изменениями и дополнениями от 2 февраля 2011 г. 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Норма, 2011. //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www.zakon.kz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7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Кодекс Республики Казахстан «О браке (супружестве) и семье» от 26 декабря 2011 г. 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Юрист, 2012. //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www.zakon.kz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7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Гражданский Кодекс Республики Казахстан от 27 декабря 1994 г. (с </a:t>
            </a:r>
            <a:r>
              <a:rPr kumimoji="0" lang="ru-RU" sz="3400" b="0" i="0" u="none" strike="noStrike" cap="none" normalizeH="0" baseline="0" dirty="0" smtClean="0" bmk="SUB100037429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изменениями и дополнениями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состоянию на 03.07.2013 г.). 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Юрист, 2013. //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ru-RU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www.zakon.kz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" y="34417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Конституция Р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еспублики Казахстан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устанавливает, что брак и семья, материнство, отцовство и детство находятся под защитой государства (ст. 27).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270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Государство проявляет заботу о семье путём принятия разнообразных государственных мер по сохранению и укреплению семьи, её социальной поддержке, обеспечению семейных прав граждан. Нормы семейного законодательства призваны также обеспечить беспрепятственное осуществление членами семьи своих прав и защиту этих прав при их нарушении, не допускать  произвольного вмешательства кого-либо в дела семьи. Но, помимо законодательства о браке и семье, семейно-брачные отношения также могут регулироваться такими нормативно-правовыми актами, как Гражданский Кодекс РК, Уголовный Кодекс РК, Закон Республики Казахстан «О государственных пособиях семьям, имеющим детей», Закон Республики Казахстан «О специальном государственном пособии в Республике Казахстан» и др.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</a:pPr>
            <a:endParaRPr lang="ru-RU" sz="24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68" y="0"/>
            <a:ext cx="550072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Основу возникновения семьи и семейных правоотношений во многих случаях составляет брак. В ст. 1 Кодекса РК «О браке (супружестве) и семье», принятого 26 декабря 2011 года, признается, что брак (супружество) – равноправный союз между мужчиной и женщиной, заключенный при свободном и полном согласии сторон в установленном законом Республики Казахстан порядке, с целью создания семьи, порождающий имущественные и личные неимущественные права и обязанности между супругами. Он основывается на чувстве любви, подлинной дружбе и уважении - нравственных принципах построения семьи.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ic.pics.livejournal.com/sergey_karimov/47696567/497657/49765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14"/>
            <a:ext cx="3428992" cy="514353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35782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Законное оформление брака (супружества) состоит в его регистрации в органах регистрации актов гражданского состояния. Только брак (супружество), зарегистрированный в установленном порядке, порождает правовые последствия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0011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Свидетельство о заключении брака (супружества) подтверждает регистрацию брака. Заключение брака (супружества) происходит по истечении месячного срока после подачи лицами, желающими вступить в брак, заявления в государственный орган регистрации актов гражданского состояния.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tula.er.ru/media/userdata/news/2012/08/08/4e946576fc89b5d000c551164ec6e4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3714776" cy="4429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558" name="Picture 6" descr="http://img04.rl0.ru/pgc/432x288/5253b6d8-45b0-83ed-45b0-83e26e39c8e4.photo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9267"/>
            <a:ext cx="4500594" cy="4423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7686" y="510203"/>
            <a:ext cx="471490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Условием регистрации брака является взаимное согласие лиц, вступающих в брак, и достижения ими брачного возраста. Брачный возраст приурочен к наступлению совершеннолетия - 18 годам. К этому времени люди достигают физической, интеллектуальной и психической зрелости. Закон определяет минимальный брачный возраст, но не устанавливает предельного брачного возраста. Брачный возраст может быть снижен, но не более, чем на два года и только в исключительных случаях: беременность несовершеннолетней, рождение  общего ребенка.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photos-c.ak.fbcdn.net/hphotos-ak-prn1/p480x480/944617_453396641416376_98884940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071966" cy="6357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3505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ст. 11 Кодекса РК «О браке (супружестве) и семье», не допускается заключение брака (супружества) между лицами одного пола; лицами, из которых хотя бы одно состоит уже в другом зарегистрированном браке (супружестве); близкими родственниками; усыновителями и усыновленными, детьми усыновителей и усыновленными детьми; лицами, из которых хотя бы одно признано судом недееспособным вследствие психического заболевания или слабоумия. Если при заключении брака были нарушены условия вступления в брак или существовали препятствия для его заключения, то брак может быть признан недействительным. Недействительным признается также фиктивный брак, т.е. брак, зарегистрированный лишь для вида, без намерения создать семью, в других целях, например, чтобы избежать распределения на работу в другой город, получить право на жилую площадь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Вступив в брак, супруги образуют семью. В любой семье между супругами возникают личные и имущественные отношения. Личные правоотношения – это правоотношения, возникающие по поводу выбора супругами фамилии при заключении и расторжении брака, совместного решения всех вопросов жизни семьи, свободного выбора занятий, профессии и места жительства, дачи согласия на усыновление, решения вопроса о расторжении брака и др.</a:t>
            </a:r>
          </a:p>
        </p:txBody>
      </p:sp>
      <p:pic>
        <p:nvPicPr>
          <p:cNvPr id="3078" name="Picture 6" descr="http://www.pandia.ru/text/77/239/images/image008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4357718" cy="3852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572032" y="2214554"/>
            <a:ext cx="44291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супругов на совместное решение вопросов жизни семьи обширно по содержанию и охватывает, по существу, весь уклад семейной жизни: согласованное ведение хозяйства; воспитание детей и заботу об их здоровье; приобретение имущества и др. Закон устанавливает равенство прав и обязанностей супругов, не предусматривая преимуществ ни одного из них в решении вопросов в жизни семьи. 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43240" y="0"/>
            <a:ext cx="60007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 algn="just" eaLnBrk="0" fontAlgn="base" hangingPunct="0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недооценивать имущественных отношений, возникающих в семье. Обычно супруги, каждый по мере возможности, участвуют в общих расходах и не делят имущество на твое и мое. Но на случай, когда возникают споры, законом установлены четкие правила. Имущество, принадлежащее супругам, может быть личным (раздельным) и общим их имуществом.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70000" algn="just" eaLnBrk="0" fontAlgn="base" hangingPunct="0"/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70000" algn="just" eaLnBrk="0" fontAlgn="base" hangingPunct="0"/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saphirnews.com/photo/art/grande/4675294-6982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76"/>
            <a:ext cx="3000396" cy="3000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28612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000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Собственностью каждого из супругов являются: </a:t>
            </a:r>
          </a:p>
          <a:p>
            <a:pPr indent="270000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1)имущество, принадлежавшее каждому из супругов до вступления в брак (супружество);</a:t>
            </a:r>
          </a:p>
          <a:p>
            <a:pPr indent="270000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имущество, полученное супругами в период брака (супружества) в дар, в порядке наследования или по иным безвозмездным сделкам; </a:t>
            </a:r>
          </a:p>
          <a:p>
            <a:pPr indent="270000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вещи индивидуального пользования (одежда, обувь и другие), за исключением драгоценностей и других предметов роскоши, хотя и приобретенных в период брака (супружества) за счет общих средств супругов.</a:t>
            </a:r>
            <a:endParaRPr lang="ru-RU" sz="2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2445</Words>
  <Application>Microsoft Office PowerPoint</Application>
  <PresentationFormat>Экран (4:3)</PresentationFormat>
  <Paragraphs>63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ЗАКОНОДАТЕЛЬСТВО РЕСПУБЛИКИ КАЗАХСТАН О РЕГУЛИРОВАНИИ СЕМЕЙНО-БРАЧНЫХ ОТНОШЕНИЙ </dc:title>
  <dc:creator>Admin</dc:creator>
  <cp:lastModifiedBy>ADMIN</cp:lastModifiedBy>
  <cp:revision>63</cp:revision>
  <dcterms:created xsi:type="dcterms:W3CDTF">2014-09-13T10:02:16Z</dcterms:created>
  <dcterms:modified xsi:type="dcterms:W3CDTF">2015-10-09T10:08:24Z</dcterms:modified>
</cp:coreProperties>
</file>