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5" r:id="rId6"/>
    <p:sldId id="258" r:id="rId7"/>
    <p:sldId id="266" r:id="rId8"/>
    <p:sldId id="25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E86F14-2269-46C6-ACED-B28F14846A60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8EBD40-203A-4A2C-A791-BB95A0191E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772400" cy="18722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ГОСУДАРСТВЕННЫЕ СИМВОЛЫ РЕСПУБЛИКИ КАЗАХСТАН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7865"/>
            <a:ext cx="2857500" cy="1600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1174"/>
            <a:ext cx="29908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5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Государственный Герб 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Республики Казахстан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endParaRPr lang="ru-RU" sz="31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61031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3706"/>
            <a:ext cx="3672408" cy="322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16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Авторами Герба суверенного Казахстана являются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архитекторы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Жандарбек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Маликбеков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Шоты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Уалиханов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10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8884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endParaRPr lang="en-US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Герб имеет форму круга. В мире самой совершенной формой считается форма шара. А круг, как самый близкий к этому совершенству элемент, особо ценится у кочевников. Круг как элемент геральдики имеет применение везде, но он в особом почете и уважении у восточных кочевников. Это символ жизни, вечности. Центральным элементом, вобравшим в себя основную идею нашего Герба, является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– круговое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навершие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купола юрты. </a:t>
            </a:r>
            <a:endParaRPr lang="ru-RU" sz="11200" dirty="0"/>
          </a:p>
        </p:txBody>
      </p:sp>
    </p:spTree>
    <p:extLst>
      <p:ext uri="{BB962C8B-B14F-4D97-AF65-F5344CB8AC3E}">
        <p14:creationId xmlns:p14="http://schemas.microsoft.com/office/powerpoint/2010/main" val="163572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5846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символ семейного благополучия, мира, спокойствия. Мастерски, эффективно и красиво изображенный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тундык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зенитное отверстие юрты, напоминает яркое солнце на фоне голубого, мирного неба. Купольные жерди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равномерно расходящиеся от центра по голубому пространству герба, напоминают лучи солнца – источник жизни и тепла. Авторам удалось решить проблему изображения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кереге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раздвижных решетчатых основ юрты. Крестообразные, тройные,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кульдреуши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шанырака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символизируют единство трех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которое обеспечивает его прочность. Таким образом, языком геральдики авторы отражают миролюбивую сущность казахов. Призывают все народы республики под общий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стремиться превратиться в крепкие мощные несущие конструкции нашего общего дома – Казахстана [1].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39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Следующей составной частью композиционной структуры герба являются золотокрылые, с рогами в форме полумесяца скакуны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тулпары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Силуэт скакунов на языке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геральдистов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имеет глубокий смысл и содержание. Он означает: бесстрашие льва, прозорливость сокола, физическую мощь и силу быка, быстроту, скорость и пластику лани, хитрость и находчивость лисы в борьбе против врагов. Золотые крылья скакунов напоминают также снопы зерна, золотых колосьев, т.е. признак труда, изобилия и материального благополучия. </a:t>
            </a:r>
          </a:p>
        </p:txBody>
      </p:sp>
    </p:spTree>
    <p:extLst>
      <p:ext uri="{BB962C8B-B14F-4D97-AF65-F5344CB8AC3E}">
        <p14:creationId xmlns:p14="http://schemas.microsoft.com/office/powerpoint/2010/main" val="403796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центре герба находится пятиконечная звезда. Казахстан открыт представителям всех пяти континентов. Мы стремимся войти в мировую цивилизацию, сохраняя свои особенности и неповторимые черты. Вот основная идея этой символики.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0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68000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Остается отметить световую гамму нашего герба. В основном их две: золотистая и голубая. Первая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соотвествует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светлому, ясному будущему наших народов. Голубое небо едино для всех народов мира. Его цвет гербе олицетворяет наше стремление к миру, согласию, дружбе и единству со всеми народами планеты [2]. </a:t>
            </a:r>
          </a:p>
          <a:p>
            <a:pPr algn="just">
              <a:tabLst>
                <a:tab pos="468000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Сегодняшний герб суверенного Казахстана является результатом огромного труда, творческих исканий двух известных архитекторов: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Жандарбека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Малибекова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-Амана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Уалиханова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финальном конкурсе принимали участие 245 проектов и 67 описаний будущего герба.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8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Сарсембаев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 Символы нашей независимости // Казахстанская правда, 2012, 5 июня.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Сергазинова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 У символики есть свои стандарты: [изготовление государственной символики] //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.- 2008.- 3 июня.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36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292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ГОСУДАРСТВЕННЫЕ СИМВОЛЫ РЕСПУБЛИКИ КАЗАХСТАН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РЕСПУБЛИКИ КАЗАХСТАН</dc:title>
  <dc:creator>ADMIN</dc:creator>
  <cp:lastModifiedBy>ADMIN</cp:lastModifiedBy>
  <cp:revision>5</cp:revision>
  <dcterms:created xsi:type="dcterms:W3CDTF">2014-09-26T07:52:47Z</dcterms:created>
  <dcterms:modified xsi:type="dcterms:W3CDTF">2014-09-26T10:13:49Z</dcterms:modified>
</cp:coreProperties>
</file>