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26"/>
            <a:ext cx="9143999" cy="341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576630"/>
            <a:ext cx="7596336" cy="208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320480" cy="5055840"/>
          </a:xfrm>
        </p:spPr>
        <p:txBody>
          <a:bodyPr/>
          <a:lstStyle/>
          <a:p>
            <a:pPr marL="0" indent="0" algn="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Раздел 6. 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ru-RU" b="1" dirty="0" smtClean="0"/>
              <a:t>онституционный </a:t>
            </a:r>
            <a:r>
              <a:rPr lang="ru-RU" b="1" dirty="0"/>
              <a:t>Совет» </a:t>
            </a:r>
            <a:r>
              <a:rPr lang="ru-RU" dirty="0"/>
              <a:t>посвящен основам правового положения Конституционного Совета, одной из основных функций которого является дача официальных толкований норм Конституции.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55"/>
            <a:ext cx="4392487" cy="329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572000" cy="5055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Раздел 7.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«Суды и правосудие»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посвящен судебной системе, закрепляет возможность судов обращаться в Конституционный Совет с признанием нормативно-правового акта неконституционным. В этом разделе Конституция отделяет дознание и предварительное следствие от суда и прокуратуры.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97899"/>
            <a:ext cx="435597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407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Раздел 8.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«Местное государственное управление и самоуправление»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согласно ст.85 местное государственное управление осуществляется местными представительными и исполнительными органами. Согласно ст.89 в Республике Казахстан признается местное самоуправление, задача которого - обеспечение самостоятельности населения при решении вопросов местного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1580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052736"/>
            <a:ext cx="4608512" cy="5271864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Нурмухамбет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Канапиевич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Абдибеков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(21 декабря 1961, Аркалык,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Костанайская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область, Казахская ССР) - казахстанский государственный и политический деятель,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Карагандинской области, кандидат технических наук.</a:t>
            </a:r>
          </a:p>
          <a:p>
            <a:pPr marL="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9-й Аким Карагандинской области</a:t>
            </a:r>
          </a:p>
          <a:p>
            <a:pPr marL="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 июня 2014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4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2" y="1196752"/>
            <a:ext cx="4496619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Аубакиров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Нурлан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Ерикбаевич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аким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города Караганды.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29 декабря 1975 году в городе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Караганда.Окончил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Карагандинский государственный университет, гуманитарный университет имени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Д.А.Кунаева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3975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Раздел 9.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«Заключительные и переходные положения»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(ст. 90-98), обеспечивающие процедуру реализации отдельных конституционных установлений.</a:t>
            </a:r>
          </a:p>
        </p:txBody>
      </p:sp>
    </p:spTree>
    <p:extLst>
      <p:ext uri="{BB962C8B-B14F-4D97-AF65-F5344CB8AC3E}">
        <p14:creationId xmlns:p14="http://schemas.microsoft.com/office/powerpoint/2010/main" val="432598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и дополнения в Конституцию РК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время, прошедшее с момента принятия действующей Конституции, изменения и дополнения в неё вносились три раза: в 1998, 2007 и 2011 годах. В 1998 году были внесены изменения и дополнения в 19 статей основного закона. Изменения коснулись сроков и полномочий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Президента – 5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лет, депутатов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Сената - 6 лет,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епутаты Мажилиса - 5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существенные поправки в Конституцию были приняты в 2007 году. В совокупности их суть сводилась к следующему: переход к пропорциональной избирательной системе; укрепление статуса Парламента за счёт введения нормы об утверждении Премьер-министра парламентским большинством и процедуры консультаций президента с партийными фракциями при назначении главы Правительства; Ассамблея народа Казахстана была наделена конституционным статусом и получила право делегировать своих представителей в Мажилис и Сенат парламента согласно установленной квоте.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феврале 2011 года в Конституцию были внесены изменения, направленные на установление конституционных основ назначения и проведения внеочередных выборов Президента страны.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479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Назарбаев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Н.А. На пороге XXI века. - Алматы: Онер, 1996. - 285 с.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Назарбаев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День_Конституции_Республики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Казахстан. http: //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ru.wikipedia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Конституция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Республики Казахстан от 30 августа 1995 г. с изменениями и дополнениями от 21 мая 2007 г. - Алматы: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- 2007.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8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423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и дополнения в Конституцию РК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2014-09-19T16:35:43Z</dcterms:created>
  <dcterms:modified xsi:type="dcterms:W3CDTF">2014-09-29T10:30:14Z</dcterms:modified>
</cp:coreProperties>
</file>